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FF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04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04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4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04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4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604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04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04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04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04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604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04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047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047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7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3" grpId="0"/>
      <p:bldP spid="6047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94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4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94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40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40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40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40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4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941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1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941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2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943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94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94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5944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5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02.06.2011</a:t>
            </a:fld>
            <a:endParaRPr lang="ru-RU"/>
          </a:p>
        </p:txBody>
      </p:sp>
      <p:sp>
        <p:nvSpPr>
          <p:cNvPr id="594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94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9" grpId="0"/>
      <p:bldP spid="5945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94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0;&#1082;&#1072;\&#1056;&#1072;&#1073;&#1086;&#1095;&#1080;&#1081;%20&#1089;&#1090;&#1086;&#1083;\&#1050;&#1091;&#1088;&#1089;&#1086;&#1074;&#1072;&#1103;%20&#1088;&#1072;&#1073;&#1086;&#1090;&#1072;%20&#1050;&#1086;&#1088;&#1086;&#1074;&#1080;&#1085;&#1086;&#1081;%20&#1042;\08%20&#1054;&#1058;&#1047;&#1042;&#1059;&#1050;&#1048;%20&#1042;&#1040;&#1051;&#1068;&#1057;&#1040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08 ОТЗВУКИ ВАЛЬ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7143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Петрович Астафьев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A19422"/>
          <p:cNvPicPr>
            <a:picLocks noChangeAspect="1" noChangeArrowheads="1"/>
          </p:cNvPicPr>
          <p:nvPr/>
        </p:nvPicPr>
        <p:blipFill>
          <a:blip r:embed="rId2"/>
          <a:srcRect r="-1312" b="23306"/>
          <a:stretch>
            <a:fillRect/>
          </a:stretch>
        </p:blipFill>
        <p:spPr bwMode="auto">
          <a:xfrm>
            <a:off x="2285984" y="2500306"/>
            <a:ext cx="3187700" cy="374015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929586" cy="178595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В основе произведений Астафьева история его собственной жизни. </a:t>
            </a:r>
            <a:r>
              <a:rPr lang="ru-RU" sz="2000" b="1" dirty="0" smtClean="0">
                <a:solidFill>
                  <a:srgbClr val="3A1D00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A1D00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</a:rPr>
              <a:t>«...думал я, думал, и вышло, что мне надо рассказывать о своих земляках, в первую голову о своих односельчанах, о бабушке и дедушке и прочей родне... Они были интересны мне и любимы мной такими, какие они есть на самом деле».</a:t>
            </a:r>
            <a:endParaRPr lang="ru-RU" sz="2000" i="1" dirty="0">
              <a:solidFill>
                <a:srgbClr val="FFC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7211">
            <a:off x="1773095" y="2302226"/>
            <a:ext cx="1754184" cy="269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8742">
            <a:off x="3196257" y="3869242"/>
            <a:ext cx="1908969" cy="27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8894">
            <a:off x="5084799" y="2482291"/>
            <a:ext cx="1726397" cy="272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52158">
            <a:off x="6417887" y="4006190"/>
            <a:ext cx="1663036" cy="26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54727">
            <a:off x="340227" y="4042663"/>
            <a:ext cx="1622356" cy="25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024530" cy="613740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58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477125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ТАЙГА ХЛИПКИХ НЕ ЛЮБИТ!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2-1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08"/>
          <a:stretch>
            <a:fillRect/>
          </a:stretch>
        </p:blipFill>
        <p:spPr bwMode="auto">
          <a:xfrm>
            <a:off x="1428728" y="214290"/>
            <a:ext cx="4767221" cy="62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ost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605818"/>
            <a:ext cx="6643734" cy="5781193"/>
          </a:xfrm>
          <a:noFill/>
          <a:ln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5929354" cy="61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i036.radikal.ru/0901/1e/20634b1091a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6786610" cy="4997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озеро»!!!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80</TotalTime>
  <Words>14</Words>
  <PresentationFormat>Экран (4:3)</PresentationFormat>
  <Paragraphs>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РЕКЛАМА</vt:lpstr>
      <vt:lpstr>Виктор Петрович Астафьев</vt:lpstr>
      <vt:lpstr>В основе произведений Астафьева история его собственной жизни.  «...думал я, думал, и вышло, что мне надо рассказывать о своих земляках, в первую голову о своих односельчанах, о бабушке и дедушке и прочей родне... Они были интересны мне и любимы мной такими, какие они есть на самом деле».</vt:lpstr>
      <vt:lpstr>Слайд 4</vt:lpstr>
      <vt:lpstr>ТАЙГА ХЛИПКИХ НЕ ЛЮБИТ!</vt:lpstr>
      <vt:lpstr>Слайд 6</vt:lpstr>
      <vt:lpstr>Слайд 7</vt:lpstr>
      <vt:lpstr>Слайд 8</vt:lpstr>
      <vt:lpstr>Читайте «Васюткино озеро»!!!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Петрович Астафьев</dc:title>
  <cp:lastModifiedBy>Вика</cp:lastModifiedBy>
  <cp:revision>16</cp:revision>
  <dcterms:modified xsi:type="dcterms:W3CDTF">2011-06-02T11:21:38Z</dcterms:modified>
</cp:coreProperties>
</file>