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6600"/>
            </a:gs>
            <a:gs pos="50000">
              <a:srgbClr val="9CB86E"/>
            </a:gs>
            <a:gs pos="100000">
              <a:srgbClr val="156B13"/>
            </a:gs>
          </a:gsLst>
          <a:path path="circle">
            <a:fillToRect l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&#1042;&#1080;&#1082;&#1072;\&#1056;&#1072;&#1073;&#1086;&#1095;&#1080;&#1081;%20&#1089;&#1090;&#1086;&#1083;\&#1050;&#1091;&#1088;&#1089;&#1086;&#1074;&#1072;&#1103;%20&#1088;&#1072;&#1073;&#1086;&#1090;&#1072;%20&#1050;&#1086;&#1088;&#1086;&#1074;&#1080;&#1085;&#1086;&#1081;%20&#1042;\mikhail_bojarskijj_-_lanfre-lanfra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2225"/>
            <a:ext cx="9144000" cy="688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42852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990033"/>
                </a:solidFill>
                <a:latin typeface="Book Antiqua" pitchFamily="18" charset="0"/>
                <a:ea typeface="Batang" pitchFamily="18" charset="-127"/>
              </a:rPr>
              <a:t>Виктор Петрович Астафьев</a:t>
            </a:r>
            <a:br>
              <a:rPr lang="ru-RU" b="1" i="1" dirty="0" smtClean="0">
                <a:solidFill>
                  <a:srgbClr val="990033"/>
                </a:solidFill>
                <a:latin typeface="Book Antiqua" pitchFamily="18" charset="0"/>
                <a:ea typeface="Batang" pitchFamily="18" charset="-127"/>
              </a:rPr>
            </a:br>
            <a:r>
              <a:rPr lang="ru-RU" b="1" i="1" dirty="0" smtClean="0">
                <a:solidFill>
                  <a:srgbClr val="990033"/>
                </a:solidFill>
                <a:latin typeface="Book Antiqua" pitchFamily="18" charset="0"/>
                <a:ea typeface="Batang" pitchFamily="18" charset="-127"/>
              </a:rPr>
              <a:t>«</a:t>
            </a:r>
            <a:r>
              <a:rPr lang="ru-RU" b="1" i="1" dirty="0" err="1" smtClean="0">
                <a:solidFill>
                  <a:srgbClr val="990033"/>
                </a:solidFill>
                <a:latin typeface="Book Antiqua" pitchFamily="18" charset="0"/>
                <a:ea typeface="Batang" pitchFamily="18" charset="-127"/>
              </a:rPr>
              <a:t>Васюткино</a:t>
            </a:r>
            <a:r>
              <a:rPr lang="ru-RU" b="1" i="1" dirty="0" smtClean="0">
                <a:solidFill>
                  <a:srgbClr val="990033"/>
                </a:solidFill>
                <a:latin typeface="Book Antiqua" pitchFamily="18" charset="0"/>
                <a:ea typeface="Batang" pitchFamily="18" charset="-127"/>
              </a:rPr>
              <a:t> озеро»</a:t>
            </a:r>
            <a:endParaRPr lang="ru-RU" dirty="0"/>
          </a:p>
        </p:txBody>
      </p:sp>
      <p:pic>
        <p:nvPicPr>
          <p:cNvPr id="5" name="Рисунок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14612" y="1643050"/>
            <a:ext cx="3714776" cy="4807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mikhail_bojarskijj_-_lanfre-lanfr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357158" y="5715016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 advClick="0" advTm="5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500042"/>
            <a:ext cx="3786214" cy="4786346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«Мальчик стоял неподвижно и не спускал глаз с огромной птицы»</a:t>
            </a:r>
            <a:endParaRPr lang="ru-RU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4" descr="ruzhie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857620" y="0"/>
            <a:ext cx="5286380" cy="6858000"/>
          </a:xfrm>
          <a:noFill/>
          <a:ln/>
        </p:spPr>
      </p:pic>
    </p:spTree>
  </p:cSld>
  <p:clrMapOvr>
    <a:masterClrMapping/>
  </p:clrMapOvr>
  <p:transition spd="slow" advClick="0" advTm="8000">
    <p:pull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000108"/>
            <a:ext cx="3571900" cy="4202820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«Огонёк, покачиваясь, неуверенно пополз по сучкам»</a:t>
            </a:r>
            <a:endParaRPr lang="ru-RU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6" descr="koster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786182" y="0"/>
            <a:ext cx="5357818" cy="6858000"/>
          </a:xfrm>
          <a:noFill/>
          <a:ln/>
        </p:spPr>
      </p:pic>
    </p:spTree>
  </p:cSld>
  <p:clrMapOvr>
    <a:masterClrMapping/>
  </p:clrMapOvr>
  <p:transition spd="slow" advClick="0" advTm="8000">
    <p:pull dir="l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" descr="2-1.jpg"/>
          <p:cNvPicPr>
            <a:picLocks noChangeAspect="1"/>
          </p:cNvPicPr>
          <p:nvPr/>
        </p:nvPicPr>
        <p:blipFill>
          <a:blip r:embed="rId2"/>
          <a:srcRect b="5208"/>
          <a:stretch>
            <a:fillRect/>
          </a:stretch>
        </p:blipFill>
        <p:spPr bwMode="auto">
          <a:xfrm>
            <a:off x="3971925" y="0"/>
            <a:ext cx="51720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571480"/>
            <a:ext cx="3714776" cy="513151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«Тайга… Тайга… Без конца и края тянулась она во все стороны, молчаливая, равнодушная»</a:t>
            </a:r>
            <a:endParaRPr lang="ru-RU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Click="0" advTm="8000">
    <p:pull dir="l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1" descr="5-1.jpg"/>
          <p:cNvPicPr>
            <a:picLocks noChangeAspect="1"/>
          </p:cNvPicPr>
          <p:nvPr/>
        </p:nvPicPr>
        <p:blipFill>
          <a:blip r:embed="rId2"/>
          <a:srcRect b="5382"/>
          <a:stretch>
            <a:fillRect/>
          </a:stretch>
        </p:blipFill>
        <p:spPr bwMode="auto">
          <a:xfrm>
            <a:off x="3786182" y="0"/>
            <a:ext cx="535781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571480"/>
            <a:ext cx="3786214" cy="5774456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«Перед глазами </a:t>
            </a:r>
            <a:r>
              <a:rPr lang="ru-RU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Васютки</a:t>
            </a: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небольшое унылое озеро, подернутое у берегов ряской»</a:t>
            </a:r>
            <a:endParaRPr lang="ru-RU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Click="0" advTm="8000">
    <p:pull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85794"/>
            <a:ext cx="3929058" cy="5274390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«Это было удивительнее всего! </a:t>
            </a:r>
            <a:b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озере – белая рыба!»</a:t>
            </a:r>
            <a:endParaRPr lang="ru-RU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4" descr="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786182" y="0"/>
            <a:ext cx="5357818" cy="6858000"/>
          </a:xfrm>
          <a:noFill/>
          <a:ln/>
        </p:spPr>
      </p:pic>
    </p:spTree>
  </p:cSld>
  <p:clrMapOvr>
    <a:masterClrMapping/>
  </p:clrMapOvr>
  <p:transition spd="slow" advClick="0" advTm="8000">
    <p:pull dir="l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6600"/>
            </a:gs>
            <a:gs pos="50000">
              <a:srgbClr val="9CB86E"/>
            </a:gs>
            <a:gs pos="100000">
              <a:srgbClr val="156B1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71480"/>
            <a:ext cx="3500462" cy="534582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«Подплывая к стоянке бригадира Шадрина, штурвальный покрутил ручку сирены»</a:t>
            </a:r>
            <a:endParaRPr lang="ru-RU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714744" y="0"/>
            <a:ext cx="5429256" cy="6829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Click="0" advTm="10000">
    <p:pull dir="l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75</Words>
  <PresentationFormat>Экран (4:3)</PresentationFormat>
  <Paragraphs>7</Paragraphs>
  <Slides>7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Виктор Петрович Астафьев «Васюткино озеро»</vt:lpstr>
      <vt:lpstr>«Мальчик стоял неподвижно и не спускал глаз с огромной птицы»</vt:lpstr>
      <vt:lpstr>«Огонёк, покачиваясь, неуверенно пополз по сучкам»</vt:lpstr>
      <vt:lpstr>«Тайга… Тайга… Без конца и края тянулась она во все стороны, молчаливая, равнодушная»</vt:lpstr>
      <vt:lpstr>«Перед глазами Васютки небольшое унылое озеро, подернутое у берегов ряской»</vt:lpstr>
      <vt:lpstr>«Это было удивительнее всего!  В озере – белая рыба!»</vt:lpstr>
      <vt:lpstr>«Подплывая к стоянке бригадира Шадрина, штурвальный покрутил ручку сирены»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Виктор Петрович Астафьев «Васюткино озеро»</dc:title>
  <cp:lastModifiedBy>Вика</cp:lastModifiedBy>
  <cp:revision>15</cp:revision>
  <dcterms:modified xsi:type="dcterms:W3CDTF">2011-06-02T11:22:12Z</dcterms:modified>
</cp:coreProperties>
</file>