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00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2;&#1080;&#1082;&#1072;\&#1056;&#1072;&#1073;&#1086;&#1095;&#1080;&#1081;%20&#1089;&#1090;&#1086;&#1083;\&#1050;&#1091;&#1088;&#1089;&#1086;&#1074;&#1072;&#1103;%20&#1088;&#1072;&#1073;&#1086;&#1090;&#1072;%20&#1050;&#1086;&#1088;&#1086;&#1074;&#1080;&#1085;&#1086;&#1081;%20&#1042;\mikhail_bojarskijj_-_lanfre-lanfra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2225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4285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990033"/>
                </a:solidFill>
                <a:latin typeface="Book Antiqua" pitchFamily="18" charset="0"/>
                <a:ea typeface="Batang" pitchFamily="18" charset="-127"/>
              </a:rPr>
              <a:t>Виктор Петрович Астафьев</a:t>
            </a:r>
            <a:br>
              <a:rPr lang="ru-RU" b="1" i="1" dirty="0" smtClean="0">
                <a:solidFill>
                  <a:srgbClr val="990033"/>
                </a:solidFill>
                <a:latin typeface="Book Antiqua" pitchFamily="18" charset="0"/>
                <a:ea typeface="Batang" pitchFamily="18" charset="-127"/>
              </a:rPr>
            </a:br>
            <a:r>
              <a:rPr lang="ru-RU" b="1" i="1" dirty="0" smtClean="0">
                <a:solidFill>
                  <a:srgbClr val="990033"/>
                </a:solidFill>
                <a:latin typeface="Book Antiqua" pitchFamily="18" charset="0"/>
                <a:ea typeface="Batang" pitchFamily="18" charset="-127"/>
              </a:rPr>
              <a:t>«</a:t>
            </a:r>
            <a:r>
              <a:rPr lang="ru-RU" b="1" i="1" dirty="0" err="1" smtClean="0">
                <a:solidFill>
                  <a:srgbClr val="990033"/>
                </a:solidFill>
                <a:latin typeface="Book Antiqua" pitchFamily="18" charset="0"/>
                <a:ea typeface="Batang" pitchFamily="18" charset="-127"/>
              </a:rPr>
              <a:t>Васюткино</a:t>
            </a:r>
            <a:r>
              <a:rPr lang="ru-RU" b="1" i="1" dirty="0" smtClean="0">
                <a:solidFill>
                  <a:srgbClr val="990033"/>
                </a:solidFill>
                <a:latin typeface="Book Antiqua" pitchFamily="18" charset="0"/>
                <a:ea typeface="Batang" pitchFamily="18" charset="-127"/>
              </a:rPr>
              <a:t> озеро»</a:t>
            </a:r>
            <a:endParaRPr lang="ru-RU" dirty="0"/>
          </a:p>
        </p:txBody>
      </p:sp>
      <p:pic>
        <p:nvPicPr>
          <p:cNvPr id="5" name="Рисунок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1643050"/>
            <a:ext cx="3714776" cy="480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mikhail_bojarskijj_-_lanfre-lanf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57158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3786214" cy="478634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«Мальчик стоял неподвижно и не спускал глаз с огромной птицы»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ruzhi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57620" y="0"/>
            <a:ext cx="5286380" cy="6858000"/>
          </a:xfrm>
          <a:noFill/>
          <a:ln/>
        </p:spPr>
      </p:pic>
    </p:spTree>
  </p:cSld>
  <p:clrMapOvr>
    <a:masterClrMapping/>
  </p:clrMapOvr>
  <p:transition spd="slow" advClick="0" advTm="8000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000108"/>
            <a:ext cx="3571900" cy="420282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«Огонёк, покачиваясь, неуверенно пополз по сучкам»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koste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86182" y="0"/>
            <a:ext cx="5357818" cy="6858000"/>
          </a:xfrm>
          <a:noFill/>
          <a:ln/>
        </p:spPr>
      </p:pic>
    </p:spTree>
  </p:cSld>
  <p:clrMapOvr>
    <a:masterClrMapping/>
  </p:clrMapOvr>
  <p:transition spd="slow" advClick="0" advTm="8000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 descr="2-1.jpg"/>
          <p:cNvPicPr>
            <a:picLocks noChangeAspect="1"/>
          </p:cNvPicPr>
          <p:nvPr/>
        </p:nvPicPr>
        <p:blipFill>
          <a:blip r:embed="rId2"/>
          <a:srcRect b="5208"/>
          <a:stretch>
            <a:fillRect/>
          </a:stretch>
        </p:blipFill>
        <p:spPr bwMode="auto">
          <a:xfrm>
            <a:off x="3971925" y="0"/>
            <a:ext cx="5172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3714776" cy="51315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«Тайга… Тайга… Без конца и края тянулась она во все стороны, молчаливая, равнодушная»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8000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 descr="5-1.jpg"/>
          <p:cNvPicPr>
            <a:picLocks noChangeAspect="1"/>
          </p:cNvPicPr>
          <p:nvPr/>
        </p:nvPicPr>
        <p:blipFill>
          <a:blip r:embed="rId2"/>
          <a:srcRect b="5382"/>
          <a:stretch>
            <a:fillRect/>
          </a:stretch>
        </p:blipFill>
        <p:spPr bwMode="auto">
          <a:xfrm>
            <a:off x="3786182" y="0"/>
            <a:ext cx="53578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3786214" cy="577445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«Перед глазами 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Васютки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небольшое унылое озеро, подернутое у берегов ряской»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8000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3929058" cy="527439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«Это было удивительнее всего! </a:t>
            </a:r>
            <a:b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озере – белая рыба!»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86182" y="0"/>
            <a:ext cx="5357818" cy="6858000"/>
          </a:xfrm>
          <a:noFill/>
          <a:ln/>
        </p:spPr>
      </p:pic>
    </p:spTree>
  </p:cSld>
  <p:clrMapOvr>
    <a:masterClrMapping/>
  </p:clrMapOvr>
  <p:transition spd="slow" advClick="0" advTm="8000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00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3500462" cy="53458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«Подплывая к стоянке бригадира Шадрина, штурвальный покрутил ручку сирены»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0"/>
            <a:ext cx="5429256" cy="682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10000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75</Words>
  <PresentationFormat>Экран (4:3)</PresentationFormat>
  <Paragraphs>7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Виктор Петрович Астафьев «Васюткино озеро»</vt:lpstr>
      <vt:lpstr>«Мальчик стоял неподвижно и не спускал глаз с огромной птицы»</vt:lpstr>
      <vt:lpstr>«Огонёк, покачиваясь, неуверенно пополз по сучкам»</vt:lpstr>
      <vt:lpstr>«Тайга… Тайга… Без конца и края тянулась она во все стороны, молчаливая, равнодушная»</vt:lpstr>
      <vt:lpstr>«Перед глазами Васютки небольшое унылое озеро, подернутое у берегов ряской»</vt:lpstr>
      <vt:lpstr>«Это было удивительнее всего!  В озере – белая рыба!»</vt:lpstr>
      <vt:lpstr>«Подплывая к стоянке бригадира Шадрина, штурвальный покрутил ручку сирены»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 Петрович Астафьев «Васюткино озеро»</dc:title>
  <cp:lastModifiedBy>Вика</cp:lastModifiedBy>
  <cp:revision>15</cp:revision>
  <dcterms:modified xsi:type="dcterms:W3CDTF">2011-06-02T11:22:12Z</dcterms:modified>
</cp:coreProperties>
</file>