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3DC3C3"/>
    <a:srgbClr val="CC66FF"/>
    <a:srgbClr val="CC3399"/>
    <a:srgbClr val="33CCCC"/>
    <a:srgbClr val="009900"/>
    <a:srgbClr val="FF9933"/>
    <a:srgbClr val="66FF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-marshak.ru/art/portraits/portraits08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ic.academic.ru/pictures/wiki/files/122/zvezdnyi_ch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127000" cmpd="sng">
            <a:solidFill>
              <a:srgbClr val="FFFF00"/>
            </a:solidFill>
            <a:prstDash val="solid"/>
            <a:beve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правило сразу вспомнил 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когда заблудился в тайге? 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 ветра не было, а утку отнесло,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значит, есть 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тягун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озеро проточное»</a:t>
            </a:r>
          </a:p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«Погасла звездочка – значит, чья-то жизнь оборвалась»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«Тайга, наша кормилица, хлипких не любит»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«Вызвездило – к холоду»</a:t>
            </a:r>
          </a:p>
          <a:p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428596" y="1428736"/>
            <a:ext cx="7786742" cy="3571900"/>
          </a:xfrm>
          <a:prstGeom prst="triangle">
            <a:avLst/>
          </a:prstGeom>
          <a:solidFill>
            <a:srgbClr val="3DC3C3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928934"/>
            <a:ext cx="5000660" cy="1928818"/>
          </a:xfrm>
        </p:spPr>
        <p:txBody>
          <a:bodyPr>
            <a:noAutofit/>
          </a:bodyPr>
          <a:lstStyle/>
          <a:p>
            <a:r>
              <a:rPr lang="en-US" sz="11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 У Р</a:t>
            </a:r>
            <a:endParaRPr lang="ru-RU" sz="10000" b="1" kern="2100" spc="53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rot="20054253">
            <a:off x="1707378" y="1796666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20054253">
            <a:off x="1921693" y="79653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20054253">
            <a:off x="2778948" y="151091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кем в рассказе сравнивается положение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Васютки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4357686" cy="278608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14423"/>
            <a:ext cx="4643438" cy="278608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4357686" cy="2714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143380"/>
            <a:ext cx="4643438" cy="2714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128586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28586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15214"/>
            <a:ext cx="9144000" cy="564357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282" y="7215214"/>
            <a:ext cx="78581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879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89236 " pathEditMode="relative" ptsTypes="AA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раз плакал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ru-RU" sz="15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приготовил вкусное блюдо – глухаря в собственном соку. Почему же он через силу глотал мясо?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4572000" cy="271464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ВКУСНО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57298"/>
            <a:ext cx="4572000" cy="271464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ЗАБЫЛ СОЛЬ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4572000" cy="27146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ГОЛОДЕН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143380"/>
            <a:ext cx="4572000" cy="27146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 СПАТЬ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</a:t>
            </a:r>
            <a:r>
              <a:rPr lang="ru-RU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удивительное 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сделал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озере?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4357686" cy="264318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256"/>
            <a:ext cx="4643438" cy="257174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4357686" cy="292895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142984"/>
            <a:ext cx="4643438" cy="30003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28586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357694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57694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21442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142984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174" y="1142984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15174" y="4357694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4214818"/>
            <a:ext cx="242889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РЫБА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86652"/>
            <a:ext cx="9144000" cy="571501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500166" y="7358090"/>
            <a:ext cx="3500462" cy="92869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РЫБА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7500966"/>
            <a:ext cx="1071570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884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007 -0.8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0295 -0.8925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реку искал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тайге?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500562" cy="30003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936" y="3929066"/>
            <a:ext cx="4505063" cy="292893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85794"/>
            <a:ext cx="4500562" cy="30003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59"/>
            <a:ext cx="4500562" cy="292894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85723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85723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407194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000504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785794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ЕНИСЕЙ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0926" y="785794"/>
            <a:ext cx="164307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174" y="6286496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АМУР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6286496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86652"/>
            <a:ext cx="9144000" cy="600081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2844" y="7358136"/>
            <a:ext cx="738211" cy="171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11" y="7286698"/>
            <a:ext cx="3071889" cy="11430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ЕНИСЕЙ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37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00468 -0.9393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0121 -0.95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пароход проплыл мимо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Васютки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«Серго Орджоникидзе»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«Шадрин»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«Коляда»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«Афанасий»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4357686" cy="300037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чём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попал домой?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1769" y="3857628"/>
            <a:ext cx="4662231" cy="300037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4357686" cy="292895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785794"/>
            <a:ext cx="4643438" cy="292895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85723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000504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929066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85723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785794"/>
            <a:ext cx="207170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785794"/>
            <a:ext cx="1785918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43834" y="6286496"/>
            <a:ext cx="150016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6286496"/>
            <a:ext cx="235745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ТЕПЛОХОД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00966"/>
            <a:ext cx="9102483" cy="607220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7500967"/>
            <a:ext cx="1152634" cy="1734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7500967"/>
            <a:ext cx="2689422" cy="11566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0226 -0.983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7.40741E-7 L 0.00017 -0.98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399 -0.9930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428596" y="1428736"/>
            <a:ext cx="7786742" cy="3571900"/>
          </a:xfrm>
          <a:prstGeom prst="triangle">
            <a:avLst/>
          </a:prstGeom>
          <a:solidFill>
            <a:srgbClr val="3DC3C3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928934"/>
            <a:ext cx="5000660" cy="1928818"/>
          </a:xfrm>
        </p:spPr>
        <p:txBody>
          <a:bodyPr>
            <a:noAutofit/>
          </a:bodyPr>
          <a:lstStyle/>
          <a:p>
            <a:r>
              <a:rPr lang="en-US" sz="11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III</a:t>
            </a: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 У Р</a:t>
            </a:r>
            <a:endParaRPr lang="ru-RU" sz="10000" b="1" kern="2100" spc="53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rot="20054253">
            <a:off x="1707378" y="1796666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20054253">
            <a:off x="1921693" y="79653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20054253">
            <a:off x="2778948" y="151091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215338" cy="3702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Тема игры </a:t>
            </a:r>
            <a:b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Васюткино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озеро» В.П. Астафьева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543956" cy="1643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подробный пересказ отрывка «Первая ночь в лесу».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3983047"/>
          </a:xfrm>
        </p:spPr>
        <p:txBody>
          <a:bodyPr/>
          <a:lstStyle/>
          <a:p>
            <a:endParaRPr lang="ru-RU" u="sng" dirty="0" smtClean="0">
              <a:solidFill>
                <a:srgbClr val="FFFF00"/>
              </a:solidFill>
            </a:endParaRPr>
          </a:p>
          <a:p>
            <a:endParaRPr lang="ru-RU" u="sng" dirty="0" smtClean="0">
              <a:solidFill>
                <a:srgbClr val="FFFF00"/>
              </a:solidFill>
            </a:endParaRPr>
          </a:p>
          <a:p>
            <a:r>
              <a:rPr lang="ru-RU" sz="3600" b="1" u="sng" dirty="0" smtClean="0">
                <a:solidFill>
                  <a:schemeClr val="bg1">
                    <a:lumMod val="95000"/>
                  </a:schemeClr>
                </a:solidFill>
              </a:rPr>
              <a:t>1 УЧАСТНИК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: от лица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</a:rPr>
              <a:t>Васютки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3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3600" b="1" u="sng" dirty="0" smtClean="0">
                <a:solidFill>
                  <a:schemeClr val="bg1">
                    <a:lumMod val="95000"/>
                  </a:schemeClr>
                </a:solidFill>
              </a:rPr>
              <a:t>2 УЧАСТНИК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: от лица деда Афанасия.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214974" cy="1143000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Вика\Рабочий стол\ЗВЕЗД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ФИНАЛИСТА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Пересказ одного из эпизодов: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1. Охота на глухаря</a:t>
            </a: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2. Встреча с лесным озером</a:t>
            </a: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3. Наконец-то Енисей! </a:t>
            </a: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4. 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Васютка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дома</a:t>
            </a:r>
          </a:p>
          <a:p>
            <a:endParaRPr lang="ru-RU" i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ПОЗРАВЛЯЕМ С ПОБЕДОЙ!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Documents and Settings\Вика\Рабочий стол\САЛЮТ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22"/>
            <a:ext cx="5437859" cy="476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Вика\Рабочий стол\САЛЮТ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428596" y="1428736"/>
            <a:ext cx="7786742" cy="3571900"/>
          </a:xfrm>
          <a:prstGeom prst="triangle">
            <a:avLst/>
          </a:prstGeom>
          <a:solidFill>
            <a:srgbClr val="3DC3C3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928934"/>
            <a:ext cx="5000660" cy="1928818"/>
          </a:xfrm>
        </p:spPr>
        <p:txBody>
          <a:bodyPr>
            <a:noAutofit/>
          </a:bodyPr>
          <a:lstStyle/>
          <a:p>
            <a:r>
              <a:rPr lang="en-US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 У Р</a:t>
            </a:r>
            <a:endParaRPr lang="ru-RU" sz="10000" b="1" kern="2100" spc="53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rot="20054253">
            <a:off x="1707378" y="1796666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20054253">
            <a:off x="1921693" y="79653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20054253">
            <a:off x="2778948" y="151091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автор рассказа «</a:t>
            </a:r>
            <a:r>
              <a:rPr lang="ru-RU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Васюткино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озеро»?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4500562" cy="307183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 ПЛАТОНОВ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928670"/>
            <a:ext cx="4572000" cy="3071833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В.П. АСТАФЬЕВ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4500562" cy="278605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 МАРШАК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 БАЖОВ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каком портрете изображен Астафьев?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9" descr="writer_rus2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000108"/>
            <a:ext cx="2452102" cy="3000396"/>
          </a:xfrm>
          <a:prstGeom prst="rect">
            <a:avLst/>
          </a:prstGeom>
          <a:noFill/>
          <a:ln w="76200">
            <a:solidFill>
              <a:srgbClr val="080808"/>
            </a:solidFill>
          </a:ln>
        </p:spPr>
      </p:pic>
      <p:pic>
        <p:nvPicPr>
          <p:cNvPr id="14342" name="Picture 6" descr="http://img.yandex.net/i/search/z-images__mas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433388"/>
            <a:ext cx="809625" cy="914401"/>
          </a:xfrm>
          <a:prstGeom prst="rect">
            <a:avLst/>
          </a:prstGeom>
          <a:noFill/>
        </p:spPr>
      </p:pic>
      <p:pic>
        <p:nvPicPr>
          <p:cNvPr id="14344" name="Picture 8" descr="http://www.bashvest.ru/photos/01.09.2006/d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00108"/>
            <a:ext cx="2643174" cy="308776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4346" name="Picture 10" descr="Картинка 2 из 20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786190"/>
            <a:ext cx="2654066" cy="30718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4350" name="Picture 14" descr="http://fotoclub.dp.ua/images/stories/fotokom/foto5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3786190"/>
            <a:ext cx="2511363" cy="30718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00010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385762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385762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1071546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Родина Астафьева - ?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1030" name="Picture 6" descr="http://www.proza.ru/pics/2009/01/11/6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286248" cy="3000396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43108" y="928670"/>
            <a:ext cx="2357454" cy="13573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Острогожск Воронежской губернии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img13.nnm.ru/3/4/7/8/4/fb382172e2283694e236fcf43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0"/>
            <a:ext cx="4305300" cy="3071834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858016" y="928670"/>
            <a:ext cx="2071702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Петербург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34" name="Picture 10" descr="http://img0.liveinternet.ru/images/attach/b/3/25/902/25902868__News_Photo_image_large_585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42"/>
            <a:ext cx="4357718" cy="27860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858016" y="4143380"/>
            <a:ext cx="2071702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Киев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00010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100010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2" descr="800px-%D0%9E%D0%B2%D1%81%D1%8F%D0%BD%D0%BA%D0%B0.jpg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19"/>
            <a:ext cx="4286248" cy="2786081"/>
          </a:xfrm>
          <a:prstGeom prst="rect">
            <a:avLst/>
          </a:prstGeom>
          <a:noFill/>
          <a:ln w="127000" cmpd="sng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071942"/>
            <a:ext cx="2714644" cy="12144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Овсянка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Красноярский край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2" descr="800px-%D0%9E%D0%B2%D1%81%D1%8F%D0%BD%D0%BA%D0%B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7715280"/>
            <a:ext cx="8644030" cy="5902754"/>
          </a:xfrm>
          <a:prstGeom prst="rect">
            <a:avLst/>
          </a:prstGeom>
          <a:noFill/>
          <a:ln w="127000" cmpd="sng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714876" y="7760142"/>
            <a:ext cx="4181577" cy="11132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ОВСЯНКА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КРАЙ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7760142"/>
            <a:ext cx="857224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8703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8703 " pathEditMode="relative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8703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</a:t>
            </a:r>
            <a:r>
              <a:rPr lang="ru-RU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пошёл в тайгу?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4572000" cy="307183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грибами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857232"/>
            <a:ext cx="4500562" cy="307183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охоту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000504"/>
            <a:ext cx="4572000" cy="3000396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ягодами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3929066"/>
            <a:ext cx="4500562" cy="307183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орехами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кого 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заблудился а тайге?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4643438" cy="321471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0" name="Picture 2" descr="http://forgetmenot.gorod.tomsk.ru/uploads/47343/1294194828/magadan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857232"/>
            <a:ext cx="4357687" cy="32147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7412" name="Picture 4" descr="http://img-fotki.yandex.ru/get/3104/motor-123.2/0_1a32_2f461bfe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4357686" cy="27146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7414" name="Picture 6" descr="http://guns.arsenalnoe.ru/i/msg_i/6107/medved_uude.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143381"/>
            <a:ext cx="4643438" cy="271461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92867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86256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92867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174" y="857232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857232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КЕДРОВКА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143380"/>
            <a:ext cx="143825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48558" y="4143380"/>
            <a:ext cx="179544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58090"/>
            <a:ext cx="9144000" cy="633050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929454" y="7358090"/>
            <a:ext cx="2214546" cy="92869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7429528"/>
            <a:ext cx="100013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407E-6 L -0.00347 -0.95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9715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00087 -0.9555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«Думая о своей удачи, </a:t>
            </a:r>
            <a:r>
              <a:rPr lang="ru-RU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счастливый, шел по лесу…  Вдруг он спохватился: где же … ?»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пузырики</Template>
  <TotalTime>738</TotalTime>
  <Words>366</Words>
  <PresentationFormat>Экран 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I  Т У Р</vt:lpstr>
      <vt:lpstr>Кто автор рассказа «Васюткино озеро»?</vt:lpstr>
      <vt:lpstr>На каком портрете изображен Астафьев?</vt:lpstr>
      <vt:lpstr>Родина Астафьева - ?</vt:lpstr>
      <vt:lpstr>Зачем Васютка пошёл в тайгу?</vt:lpstr>
      <vt:lpstr>Из-за кого Васютка заблудился а тайге?</vt:lpstr>
      <vt:lpstr>«Думая о своей удачи, Васютка, счастливый, шел по лесу…  Вдруг он спохватился: где же … ?»</vt:lpstr>
      <vt:lpstr>Какое правило сразу вспомнил Васютка, когда заблудился в тайге? </vt:lpstr>
      <vt:lpstr>II  Т У Р</vt:lpstr>
      <vt:lpstr>С кем в рассказе сравнивается положение Васютки? </vt:lpstr>
      <vt:lpstr>Сколько раз плакал Васютка?</vt:lpstr>
      <vt:lpstr>Васютка приготовил вкусное блюдо – глухаря в собственном соку. Почему же он через силу глотал мясо?</vt:lpstr>
      <vt:lpstr>Какое удивительное открытие сделал Васютка на озере?</vt:lpstr>
      <vt:lpstr>Какую реку искал Васютка в тайге?</vt:lpstr>
      <vt:lpstr>Какой пароход проплыл мимо Васютки?</vt:lpstr>
      <vt:lpstr>На чём Васютка попал домой?</vt:lpstr>
      <vt:lpstr>III  Т У Р</vt:lpstr>
      <vt:lpstr>ЗАДАНИЕ:  подробный пересказ отрывка «Первая ночь в лесу». </vt:lpstr>
      <vt:lpstr>ФИНАЛ</vt:lpstr>
      <vt:lpstr>ЗАДАНИЕ ДЛЯ ФИНАЛИСТА</vt:lpstr>
      <vt:lpstr>ПОЗРАВЛЯЕМ С ПОБЕДОЙ!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75</cp:revision>
  <dcterms:created xsi:type="dcterms:W3CDTF">2011-03-30T18:48:56Z</dcterms:created>
  <dcterms:modified xsi:type="dcterms:W3CDTF">2011-05-18T17:29:31Z</dcterms:modified>
</cp:coreProperties>
</file>