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6" r:id="rId1"/>
  </p:sldMasterIdLst>
  <p:sldIdLst>
    <p:sldId id="256" r:id="rId2"/>
    <p:sldId id="335" r:id="rId3"/>
    <p:sldId id="336" r:id="rId4"/>
    <p:sldId id="338" r:id="rId5"/>
    <p:sldId id="337" r:id="rId6"/>
    <p:sldId id="298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63D60C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8" autoAdjust="0"/>
    <p:restoredTop sz="94660"/>
  </p:normalViewPr>
  <p:slideViewPr>
    <p:cSldViewPr>
      <p:cViewPr varScale="1">
        <p:scale>
          <a:sx n="69" d="100"/>
          <a:sy n="69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3395F-8F13-4219-ADD8-6212B4DAFF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57D90-39E5-42F5-B47B-6F184EA59E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018445-45EE-485E-955B-5EEC34034A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7DF474-C03C-4EB6-BC1D-11C2B6B4F5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BDC48-F552-4DB5-ACC8-1390C7736B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7D0EF-5609-4031-86D7-F3FC68C33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34BF61-4F57-4A20-A25E-F550C30FB14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28D1DF-A318-429D-98FE-EC88FEAEAE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F255F8-60BE-4706-845A-51DD1A978E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B32096-674B-462B-BCD3-E7F9FB1C3D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1FE44D-19A8-4C84-8B77-CF054288127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9A0556D-62C7-4FF9-9350-06D6AB0C67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  <p:sldLayoutId id="2147484378" r:id="rId2"/>
    <p:sldLayoutId id="2147484379" r:id="rId3"/>
    <p:sldLayoutId id="2147484380" r:id="rId4"/>
    <p:sldLayoutId id="2147484381" r:id="rId5"/>
    <p:sldLayoutId id="2147484382" r:id="rId6"/>
    <p:sldLayoutId id="2147484383" r:id="rId7"/>
    <p:sldLayoutId id="2147484384" r:id="rId8"/>
    <p:sldLayoutId id="2147484385" r:id="rId9"/>
    <p:sldLayoutId id="2147484386" r:id="rId10"/>
    <p:sldLayoutId id="21474843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204864"/>
            <a:ext cx="7772400" cy="226084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Обобщающий урок</a:t>
            </a:r>
            <a:b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теме:</a:t>
            </a:r>
            <a:b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«Имя прилагательное»</a:t>
            </a:r>
            <a:b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>
                <a:solidFill>
                  <a:schemeClr val="tx1"/>
                </a:solidFill>
              </a:rPr>
              <a:t>Урок-обобщение</a:t>
            </a:r>
          </a:p>
        </p:txBody>
      </p:sp>
      <p:pic>
        <p:nvPicPr>
          <p:cNvPr id="17412" name="Picture 4" descr="line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5157788"/>
            <a:ext cx="4824413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line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513" y="549275"/>
            <a:ext cx="4824412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Распределите прилагательные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по столбикам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9024" y="1268760"/>
            <a:ext cx="8784976" cy="4525963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Темная туча, деревянная ложка, вчерашний хлеб, волчий хвост, бледная луна, собачий лай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3068960"/>
          <a:ext cx="7848873" cy="3657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16291"/>
                <a:gridCol w="2616291"/>
                <a:gridCol w="261629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Качественные прилагательные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Относительные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</a:rPr>
                        <a:t> прилагательные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Притяжательные прилагательные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99592" y="548674"/>
          <a:ext cx="6552727" cy="6309360"/>
        </p:xfrm>
        <a:graphic>
          <a:graphicData uri="http://schemas.openxmlformats.org/drawingml/2006/table">
            <a:tbl>
              <a:tblPr/>
              <a:tblGrid>
                <a:gridCol w="3168352"/>
                <a:gridCol w="3384375"/>
              </a:tblGrid>
              <a:tr h="54406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Суффиксы прилагательных</a:t>
                      </a:r>
                      <a:endParaRPr lang="ru-RU" sz="4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к -</a:t>
                      </a:r>
                      <a:endParaRPr lang="ru-RU" sz="4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4000" dirty="0" err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ск</a:t>
                      </a:r>
                      <a:r>
                        <a:rPr lang="ru-RU" sz="4000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endParaRPr lang="ru-RU" sz="4000" dirty="0">
                        <a:solidFill>
                          <a:srgbClr val="0000FF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Times New Roman"/>
                          <a:ea typeface="Times New Roman"/>
                          <a:cs typeface="Times New Roman"/>
                        </a:rPr>
                        <a:t>французкий</a:t>
                      </a:r>
                      <a:endParaRPr lang="ru-RU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Times New Roman"/>
                          <a:ea typeface="Times New Roman"/>
                          <a:cs typeface="Times New Roman"/>
                        </a:rPr>
                        <a:t>деревенский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низский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 err="1">
                          <a:latin typeface="Times New Roman"/>
                          <a:ea typeface="Times New Roman"/>
                          <a:cs typeface="Times New Roman"/>
                        </a:rPr>
                        <a:t>кавказкий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Times New Roman"/>
                          <a:ea typeface="Times New Roman"/>
                          <a:cs typeface="Times New Roman"/>
                        </a:rPr>
                        <a:t>матросский</a:t>
                      </a:r>
                      <a:endParaRPr lang="ru-RU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Times New Roman"/>
                          <a:ea typeface="Times New Roman"/>
                          <a:cs typeface="Times New Roman"/>
                        </a:rPr>
                        <a:t>сельский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Times New Roman"/>
                          <a:ea typeface="Times New Roman"/>
                          <a:cs typeface="Times New Roman"/>
                        </a:rPr>
                        <a:t>ткацкий</a:t>
                      </a:r>
                      <a:endParaRPr lang="ru-RU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Times New Roman"/>
                          <a:ea typeface="Times New Roman"/>
                          <a:cs typeface="Times New Roman"/>
                        </a:rPr>
                        <a:t>первомайский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дерзкий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 err="1">
                          <a:latin typeface="Times New Roman"/>
                          <a:ea typeface="Times New Roman"/>
                          <a:cs typeface="Times New Roman"/>
                        </a:rPr>
                        <a:t>туристкий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Times New Roman"/>
                          <a:ea typeface="Times New Roman"/>
                          <a:cs typeface="Times New Roman"/>
                        </a:rPr>
                        <a:t>казацкий</a:t>
                      </a:r>
                      <a:endParaRPr lang="ru-RU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немецский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0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>
                          <a:latin typeface="Times New Roman"/>
                          <a:ea typeface="Times New Roman"/>
                          <a:cs typeface="Times New Roman"/>
                        </a:rPr>
                        <a:t>испанский</a:t>
                      </a:r>
                      <a:endParaRPr lang="ru-RU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>
                          <a:latin typeface="Times New Roman"/>
                          <a:ea typeface="Times New Roman"/>
                          <a:cs typeface="Times New Roman"/>
                        </a:rPr>
                        <a:t>апрельский</a:t>
                      </a:r>
                      <a:endParaRPr lang="ru-RU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Творческое упражнение «Сам себе редактор». 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i="1" dirty="0" smtClean="0"/>
              <a:t>Вот и наступил самый последний месяц весны – март. В этом году весна поздняя, в сравнении с будущим годом, но ребята все равно проводят все свое занятое время на водных горках и строят песочные городки еще лучше прошлогодних. А затем они идут домой и пьют холодный чай с невкусными пирожками.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Домашнее задание</a:t>
            </a:r>
            <a:endParaRPr lang="ru-RU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/>
              <a:t>Упр. 340 </a:t>
            </a:r>
            <a:endParaRPr lang="ru-RU" sz="6000" dirty="0"/>
          </a:p>
        </p:txBody>
      </p:sp>
      <p:pic>
        <p:nvPicPr>
          <p:cNvPr id="4" name="Picture 6" descr="E:\от Ларисы\смайлики\an6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318" y="4437112"/>
            <a:ext cx="2103457" cy="175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6000" b="1" i="1" smtClean="0">
                <a:latin typeface="Rockwell Extra Bold" pitchFamily="18" charset="0"/>
              </a:rPr>
              <a:t>  Спасибо за работу!</a:t>
            </a:r>
          </a:p>
        </p:txBody>
      </p:sp>
      <p:pic>
        <p:nvPicPr>
          <p:cNvPr id="36867" name="Picture 4" descr="от Нины М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3068638"/>
            <a:ext cx="260508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453188"/>
            <a:ext cx="3603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</TotalTime>
  <Words>124</Words>
  <Application>Microsoft Office PowerPoint</Application>
  <PresentationFormat>Экран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Обобщающий урок по теме: «Имя прилагательное» </vt:lpstr>
      <vt:lpstr>Распределите прилагательные  по столбикам</vt:lpstr>
      <vt:lpstr>Презентация PowerPoint</vt:lpstr>
      <vt:lpstr>Творческое упражнение «Сам себе редактор». </vt:lpstr>
      <vt:lpstr>Домашнее задание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</dc:title>
  <dc:creator>кабановы</dc:creator>
  <cp:lastModifiedBy>Иван</cp:lastModifiedBy>
  <cp:revision>74</cp:revision>
  <dcterms:created xsi:type="dcterms:W3CDTF">2008-01-31T17:46:36Z</dcterms:created>
  <dcterms:modified xsi:type="dcterms:W3CDTF">2015-02-04T18:11:39Z</dcterms:modified>
</cp:coreProperties>
</file>