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8" r:id="rId15"/>
    <p:sldId id="257" r:id="rId16"/>
    <p:sldId id="262" r:id="rId17"/>
    <p:sldId id="260" r:id="rId18"/>
    <p:sldId id="261" r:id="rId19"/>
    <p:sldId id="266" r:id="rId20"/>
    <p:sldId id="264" r:id="rId21"/>
    <p:sldId id="269" r:id="rId22"/>
    <p:sldId id="268" r:id="rId23"/>
    <p:sldId id="267" r:id="rId24"/>
    <p:sldId id="270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006600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3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3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E1BF63-0EFC-4553-8EBC-913229740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ACE00-FF01-494F-9B22-AC313F42F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D4B9-2057-47EF-8602-DC88014E3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CD5B-F6F8-4797-944B-11449BC68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2024-6EC1-4822-8843-305AA1BAD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F7CF2-326E-4741-865A-3E9DAE70A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BA81-7FAC-43E6-AC56-722B5EB2F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B2C3-BCC2-4572-93B5-99167E165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B797-0414-4865-974E-47ECECC2A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3A4E2-189E-4F10-AAFC-9FC517C61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4287-9688-4C90-BCB9-0E3006D7A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4336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DEC6E-DCD8-4233-B7CF-93DBE6E2C1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08EA-4DB0-4B75-BF8A-44E190101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1CE4-1ECC-4BBA-B272-21D4A3B741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80AE-9D5C-4472-A630-12C230F0C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06A7-D168-4E6D-8E77-A29229866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63ED-A2F5-4295-BACE-2B89931EB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12DA-B8D6-45CA-A901-2D8218CDD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A75A0-11A9-4F52-BD99-04124CCBF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8680-9CAB-4AA7-BFDE-A7D20A5877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3C68C8-E085-4FC0-AE27-FD5EB8EE75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83FA-081C-4BFA-B8F6-52EF047DC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BE94-0909-4D7C-9BB8-34BE4C890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C36A03-D7F0-4105-AF2B-6E8051BF608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54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54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54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54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54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BE50-0BF6-41A8-BFF9-73CAD9D2E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B070E-44EE-48A5-B972-4E83D211B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8E689-D11B-453B-8B01-502BED59D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F7B0-3B3F-4EB9-AF90-F7EB10A44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88EF-D284-4405-95DC-D40336490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9C28-A61F-4294-ABC8-30211B7C0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F4D7-3169-4AEB-93CD-584BFC5715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A1107-C887-4A4C-83B9-593713870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9ABA-BEEB-4B04-80E5-6C605416C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B4E2-504C-4899-8C6D-2109B48D7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9640-DEBD-4784-8376-BD305A0E5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BF63-0EFC-4553-8EBC-913229740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CE00-FF01-494F-9B22-AC313F42F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D4B9-2057-47EF-8602-DC88014E3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CD5B-F6F8-4797-944B-11449BC68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2024-6EC1-4822-8843-305AA1B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7CF2-326E-4741-865A-3E9DAE70A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BA81-7FAC-43E6-AC56-722B5EB2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530F-4F3D-4AA9-8F60-683739C03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B2C3-BCC2-4572-93B5-99167E16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B797-0414-4865-974E-47ECECC2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4E2-189E-4F10-AAFC-9FC517C61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4287-9688-4C90-BCB9-0E3006D7A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4AB4B-3158-458F-8E08-BA97D404B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2605-6783-4C79-8488-8BAFC1F69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63F5-E6D7-4225-AE72-84E83A1C0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F4CE-6DBD-474A-B183-329354492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01FB3-B860-4633-A1AF-94B85ADF2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79BE8-39EA-4E41-8B61-774BAC0F1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6A4D2-B663-43AB-954C-A667F0EF8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E24-0CEC-4831-A456-40BF343E9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53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530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530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531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531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531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1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532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532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532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2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533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533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533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3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533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534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534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534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4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535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535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535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5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536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536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536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6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536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7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7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537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537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7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538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2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53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538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8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5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538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3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539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539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539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9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4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540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0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350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540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0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535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5356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540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0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41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541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5359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541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2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3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43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43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543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43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43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E408D1-0065-4400-B1E5-998E5CCDE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B61A-3713-4065-9E29-09D06C77B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062A8-2AC4-4DA1-8B53-436598F7A1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FC24-05DB-4675-B6E6-A57C1B566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3513-6DB1-4EAA-A6F7-4ADFC92F8E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5774D-0A7C-4417-A192-7687F357A3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26EA-8F89-43DF-B4B3-4BA5417FC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CAE8-683F-4D5E-BF4B-FBE31EA0A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D6C5-1B16-4255-BC46-446CD83E4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37C5-D807-48CB-A989-13E9858853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91AD-D972-4EBF-A765-FF3D64D5C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93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94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94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94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94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94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4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E9DF54-5EFF-485F-8678-FA6FFBF36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19BC-BEBD-44CF-8429-990E5FB00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3AB6-A47B-437C-9233-FF84D1EA2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E60-E779-43AB-BDA1-42D32D559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41A27-3E11-4327-9BC4-BE22AA62A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AEF7-A494-4932-8EE0-7E2F43206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345C6-FEAF-4C80-B41C-01B6DB892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E041-3354-4320-A48E-BD815893B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3E08-C98D-4075-904A-8AF63C077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57446-FA6C-422B-8AFA-95D77EE2D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9C791-12A7-47BA-9D53-B7463E3A0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6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036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8FFE7-5F5F-4B3A-847D-3E43BA38A2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92A7F-5205-47FD-941B-DC1E0BBD8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82F8-DC11-4E17-9ABD-04077A60E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8982-30A4-4B6D-B66E-156288C7D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B848-FF82-433B-8F47-88BA7DCC3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92BA4-94EA-469E-BD44-D4C99D524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755F4-CC7A-4073-BA6A-3A5371EDB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BD2B-EB78-4EFD-89D3-E14BE8135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B0403-15F4-48F9-AEFB-FBD546005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58C5-F220-425E-A355-BC9D41425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288B-9DE3-4AE0-9CB0-61280C697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FBE0D40-1396-41E7-A76A-810942F9B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72ED-0686-48A1-981D-D18C8E972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C582E-6449-43EC-905D-B0E9E7FCF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B5DF6-0CA4-465A-BEC0-CC493D066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C4E7-1B2C-4096-8079-1637EC6BF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74A1-F7F8-4405-A47B-F3F452468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EE27-9842-4CDD-967B-59F259B23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9502-0DC1-42DE-AB21-05BB3B9F9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33AB9-40B6-4520-A353-748969D24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4ADD-A041-43E3-A5FD-D09FB17F2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B13A-5998-4027-B632-D88C2AE61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75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75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75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3897D1-1B36-46FA-B462-03906806D0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75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46B0C-F4D3-4C59-8C32-BFCE1BC16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6F9D4-F920-447C-8883-D05705175E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F0056-4B07-49C0-8815-9DAD6230DA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B1713-0FF6-4547-B764-56E5183571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2C366-B08E-4162-BCC8-566BB27932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D169A5-7F19-4EC4-95FA-9C8DF58593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45C15-141C-48D6-AE9E-66B8C4E844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5B2FBD-0E62-40CC-ABDA-E955C168CD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8893D-B1A9-4A82-B6B6-6148C75179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C47EE7-87C7-4E2C-AA61-498E2DC0C7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1878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1879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87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BD4250-4538-4F7A-AF4C-A3A2CAF4C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9FD03-D5BE-48A6-B7D4-1DFC19384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E270-BA69-42A7-9FEC-4A3460AC0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7BBE-FA3E-4670-8A99-D106DB7F13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6DACD-0190-454E-A2D2-56791A0D7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3AD30-1376-45AB-BFF8-3EB74A806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9A79-532E-48F8-A256-0E00A3DF3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6984-CA43-4872-AEAE-6A9AEEB8C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D28F-D122-43D3-BEF7-9E5CB57AC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E60AE-428C-48CA-92A5-D739E8E90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7013-1EC8-49BF-83D6-4AAA3F79B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21859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0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1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2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C8D3D70-F0AD-4BC7-A8AB-1283A18A8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F641-45F0-4CB2-801E-814A9A97D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7B19-B922-4411-A6C2-A77381F87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A749-EF2E-4C3C-B94C-B685FA94D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E15A3-F49E-42B7-AE8F-781D384B7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4D1A-3349-4E63-A557-1B9ACC16B2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CF445-830F-4C5C-BECC-0B89327F6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1EE1-4423-400B-9732-45DF85289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D52-00A7-47A7-813D-A25F2C53D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3167-70D4-48C9-B49C-C8D8C3BCE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F2AA8-A234-47D8-8562-1E0AF0537F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B3405-E3AB-4F2D-BC96-F0503469D6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pic>
          <p:nvPicPr>
            <p:cNvPr id="142340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A27EAE6-5C49-462B-8477-9B96BDD4F6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D50F57-9BCD-4996-B33B-A5E87CA237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3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43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44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44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44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44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44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44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44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12626A0-3F18-454A-95BE-D8174F6B1C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427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7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427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428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428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8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429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429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429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9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429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430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430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430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0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431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431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431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1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432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432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432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2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432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433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433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433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3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434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43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434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4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435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35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5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435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435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5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436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436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436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6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437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7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437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437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7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437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438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28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438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38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38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440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41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41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41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41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6311AB-F937-42E3-ACD7-867931AFDB6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83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83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84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84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84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84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4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4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4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65CCC67-4F86-4521-BA4E-7A1C68574F5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93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5B0DDAD-2AF4-4C67-ADFA-CC8B211A72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88DFF20C-93B3-46B3-9B8B-07B496EE428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44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251A3A5-620B-4230-8D86-A0FBAE5026C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65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77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77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77686B7-B426-4C4C-8090-710E2B7D96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2083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349C09E-4837-4595-9AF3-42E98CF13C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Вика\Рабочий стол\f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1214422"/>
          </a:xfrm>
        </p:spPr>
        <p:txBody>
          <a:bodyPr>
            <a:noAutofit/>
          </a:bodyPr>
          <a:lstStyle/>
          <a:p>
            <a:r>
              <a:rPr lang="ru-RU" sz="4700" b="1" cap="small" dirty="0" smtClean="0">
                <a:solidFill>
                  <a:srgbClr val="FFFF00"/>
                </a:solidFill>
              </a:rPr>
              <a:t>Тема урока: «Повторение изученного в начальных классах»</a:t>
            </a:r>
            <a:endParaRPr lang="ru-RU" sz="4700" b="1" cap="small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Вика\Рабочий стол\3f30e7e3f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592935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000768"/>
            <a:ext cx="6400800" cy="614370"/>
          </a:xfr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Урок-сказка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28184" y="5345832"/>
            <a:ext cx="2915816" cy="151216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подготовила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kumimoji="0" lang="ru-RU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читель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русского языка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МОУ «</a:t>
            </a:r>
            <a:r>
              <a:rPr kumimoji="0" lang="ru-RU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Ушаковская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СОШ»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Огибалина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2060"/>
                </a:solidFill>
                <a:effectLst/>
              </a:rPr>
              <a:t>Задание: распределите в два столбика: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/>
              </a:rPr>
              <a:t>Меч(?),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доч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(?), уж(?), туш(?), ключ(?),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дич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/>
              </a:rPr>
              <a:t>кулич(?), страж(?),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мыш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(?)</a:t>
            </a:r>
          </a:p>
          <a:p>
            <a:pPr>
              <a:buNone/>
            </a:pPr>
            <a:endParaRPr lang="ru-RU" sz="2400" dirty="0">
              <a:solidFill>
                <a:srgbClr val="0066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928802"/>
          <a:ext cx="6096000" cy="49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41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мягким знаком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Без мягкого знака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6509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Вика\Рабочий стол\ФОН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479036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Вика\Рабочий стол\ФОН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344816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720080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 м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www.desktopart.ru/tiles/030623/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348880"/>
            <a:ext cx="4968549" cy="372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Вика\Рабочий стол\f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127478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МОЛОДЦЫ !!!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4918730" cy="47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0"/>
            <a:ext cx="4457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48577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Вставить пропущенные буквы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скобках написать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проверочное слово). 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Сл..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зами</a:t>
            </a:r>
            <a:r>
              <a:rPr lang="ru-RU" sz="2000" b="1" i="1" dirty="0" smtClean="0">
                <a:solidFill>
                  <a:srgbClr val="000000"/>
                </a:solidFill>
              </a:rPr>
              <a:t> горю не поможешь.</a:t>
            </a:r>
          </a:p>
          <a:p>
            <a:pPr lvl="0">
              <a:lnSpc>
                <a:spcPct val="150000"/>
              </a:lnSpc>
            </a:pPr>
            <a:endParaRPr lang="ru-RU" sz="2000" b="1" i="1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Риск – благ..родное дело.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В..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лков</a:t>
            </a:r>
            <a:r>
              <a:rPr lang="ru-RU" sz="2000" b="1" i="1" dirty="0" smtClean="0">
                <a:solidFill>
                  <a:srgbClr val="000000"/>
                </a:solidFill>
              </a:rPr>
              <a:t> бояться – в лес не х..</a:t>
            </a:r>
            <a:r>
              <a:rPr lang="ru-RU" sz="2000" b="1" i="1" dirty="0" err="1" smtClean="0">
                <a:solidFill>
                  <a:srgbClr val="000000"/>
                </a:solidFill>
              </a:rPr>
              <a:t>дить</a:t>
            </a:r>
            <a:r>
              <a:rPr lang="ru-RU" sz="3600" b="1" i="1" dirty="0" smtClean="0">
                <a:solidFill>
                  <a:srgbClr val="000000"/>
                </a:solidFill>
              </a:rPr>
              <a:t>.</a:t>
            </a:r>
            <a:endParaRPr lang="ru-RU" sz="3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071834" cy="428628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аф</a:t>
            </a:r>
            <a:r>
              <a:rPr lang="ru-RU" sz="4000" dirty="0" smtClean="0"/>
              <a:t>…</a:t>
            </a:r>
            <a:r>
              <a:rPr lang="ru-RU" sz="4000" dirty="0" err="1" smtClean="0"/>
              <a:t>ризм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б…</a:t>
            </a:r>
            <a:r>
              <a:rPr lang="ru-RU" sz="4000" dirty="0" err="1" smtClean="0"/>
              <a:t>йкот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бак…лея</a:t>
            </a:r>
          </a:p>
          <a:p>
            <a:pPr>
              <a:buNone/>
            </a:pPr>
            <a:r>
              <a:rPr lang="ru-RU" sz="4000" dirty="0" err="1" smtClean="0"/>
              <a:t>аб</a:t>
            </a:r>
            <a:r>
              <a:rPr lang="ru-RU" sz="4000" dirty="0" smtClean="0"/>
              <a:t>…</a:t>
            </a:r>
            <a:r>
              <a:rPr lang="ru-RU" sz="4000" dirty="0" err="1" smtClean="0"/>
              <a:t>риген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б…дон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29058" y="1714488"/>
            <a:ext cx="3071834" cy="428628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буж…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нина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б…</a:t>
            </a:r>
            <a:r>
              <a:rPr lang="ru-RU" sz="4000" dirty="0" err="1" smtClean="0"/>
              <a:t>нзин</a:t>
            </a:r>
            <a:endParaRPr lang="ru-RU" sz="4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ар…мат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б…</a:t>
            </a:r>
            <a:r>
              <a:rPr lang="ru-RU" sz="4000" dirty="0" err="1" smtClean="0"/>
              <a:t>чёвка</a:t>
            </a:r>
            <a:endParaRPr lang="ru-RU" sz="4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err="1" smtClean="0"/>
              <a:t>прив</a:t>
            </a:r>
            <a:r>
              <a:rPr lang="ru-RU" sz="4000" dirty="0" smtClean="0"/>
              <a:t>…</a:t>
            </a:r>
            <a:r>
              <a:rPr lang="ru-RU" sz="4000" dirty="0" err="1" smtClean="0"/>
              <a:t>легия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Спортивная командная игра с мячом, который забрасывают руками в кольцо с сеткой – ______________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Спортивная игра с шайбой на льду – 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Заплечный мешок с лямками и карманами для переноса вещей – 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Название дороги с твердым покрытием – 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Коллекция засушенных растений – _____________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Первый дневной прием пищи – ___________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642918"/>
            <a:ext cx="238719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баскетбол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500174"/>
            <a:ext cx="169149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хоккей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786058"/>
            <a:ext cx="177484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рюкзак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571876"/>
            <a:ext cx="149271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шоссе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500570"/>
            <a:ext cx="2188420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гербарий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357826"/>
            <a:ext cx="18582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завтрак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</a:rPr>
              <a:t>Запишите слова, соответствующие картинкам. </a:t>
            </a:r>
            <a:br>
              <a:rPr lang="ru-RU" sz="2000" b="1" dirty="0" smtClean="0">
                <a:solidFill>
                  <a:srgbClr val="000000"/>
                </a:solidFill>
                <a:effectLst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</a:rPr>
              <a:t>Обозначьте проверяемые согласные в корне слова.</a:t>
            </a:r>
            <a:endParaRPr lang="ru-RU" sz="2000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325670" cy="29622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206777" cy="30718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00108"/>
            <a:ext cx="1761608" cy="311944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2753746" cy="22145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572008"/>
            <a:ext cx="2047876" cy="204787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286256"/>
            <a:ext cx="2982693" cy="24288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378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>
          <a:xfrm>
            <a:off x="4499992" y="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Иван-царевич, какие гласные буквы пишутся после шипящих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ж, ч, </a:t>
            </a:r>
            <a:r>
              <a:rPr lang="ru-RU" sz="2000" b="1" dirty="0" err="1" smtClean="0">
                <a:solidFill>
                  <a:srgbClr val="C00000"/>
                </a:solidFill>
              </a:rPr>
              <a:t>ш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щ</a:t>
            </a:r>
            <a:r>
              <a:rPr lang="ru-RU" sz="2000" dirty="0" smtClean="0">
                <a:solidFill>
                  <a:srgbClr val="000000"/>
                </a:solidFill>
              </a:rPr>
              <a:t>?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 Какие есть слова-исключения?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07904" y="256490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198884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1520" y="2348880"/>
            <a:ext cx="6333459" cy="429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ко 2"/>
          <p:cNvSpPr/>
          <p:nvPr/>
        </p:nvSpPr>
        <p:spPr>
          <a:xfrm>
            <a:off x="4499992" y="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0000"/>
                </a:solidFill>
              </a:rPr>
              <a:t>Если хочешь, я помогу тебе. Только сначала выполни карточку по теме «Разделительные </a:t>
            </a:r>
            <a:r>
              <a:rPr lang="ru-RU" sz="2000" i="1" dirty="0" err="1" smtClean="0">
                <a:solidFill>
                  <a:srgbClr val="000000"/>
                </a:solidFill>
              </a:rPr>
              <a:t>ъ</a:t>
            </a:r>
            <a:r>
              <a:rPr lang="ru-RU" sz="2000" i="1" dirty="0" smtClean="0">
                <a:solidFill>
                  <a:srgbClr val="000000"/>
                </a:solidFill>
              </a:rPr>
              <a:t> и </a:t>
            </a:r>
            <a:r>
              <a:rPr lang="ru-RU" sz="2000" i="1" dirty="0" err="1" smtClean="0">
                <a:solidFill>
                  <a:srgbClr val="000000"/>
                </a:solidFill>
              </a:rPr>
              <a:t>ь</a:t>
            </a:r>
            <a:r>
              <a:rPr lang="ru-RU" sz="2000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4" name="Овал 3"/>
          <p:cNvSpPr/>
          <p:nvPr/>
        </p:nvSpPr>
        <p:spPr>
          <a:xfrm>
            <a:off x="5364088" y="4365104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64088" y="328498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batar.cz/images/pohadkove_obrazky/zabka_carevna_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4052"/>
            <a:ext cx="9144000" cy="691943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908720"/>
            <a:ext cx="4644008" cy="3284984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Знаешь ли ты,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Иван-царевич,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когда пишется мягкий знак на конце существительных?</a:t>
            </a:r>
          </a:p>
        </p:txBody>
      </p:sp>
      <p:sp>
        <p:nvSpPr>
          <p:cNvPr id="6" name="Овал 5"/>
          <p:cNvSpPr/>
          <p:nvPr/>
        </p:nvSpPr>
        <p:spPr>
          <a:xfrm>
            <a:off x="3491880" y="3933056"/>
            <a:ext cx="648072" cy="72008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4653136"/>
            <a:ext cx="360040" cy="423664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Другая 3">
      <a:dk1>
        <a:srgbClr val="FADAB5"/>
      </a:dk1>
      <a:lt1>
        <a:sysClr val="window" lastClr="FFFFFF"/>
      </a:lt1>
      <a:dk2>
        <a:srgbClr val="F5E4A9"/>
      </a:dk2>
      <a:lt2>
        <a:srgbClr val="FEFAC9"/>
      </a:lt2>
      <a:accent1>
        <a:srgbClr val="F0D67E"/>
      </a:accent1>
      <a:accent2>
        <a:srgbClr val="F3A447"/>
      </a:accent2>
      <a:accent3>
        <a:srgbClr val="E7BC29"/>
      </a:accent3>
      <a:accent4>
        <a:srgbClr val="F0D883"/>
      </a:accent4>
      <a:accent5>
        <a:srgbClr val="FDF59C"/>
      </a:accent5>
      <a:accent6>
        <a:srgbClr val="F0D67E"/>
      </a:accent6>
      <a:hlink>
        <a:srgbClr val="FEFAC9"/>
      </a:hlink>
      <a:folHlink>
        <a:srgbClr val="EAC64C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Имя прилагательное_0</Template>
  <TotalTime>699</TotalTime>
  <Words>233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Занавес</vt:lpstr>
      <vt:lpstr>Трава</vt:lpstr>
      <vt:lpstr>Салют</vt:lpstr>
      <vt:lpstr>Круги</vt:lpstr>
      <vt:lpstr>Водяные знаки</vt:lpstr>
      <vt:lpstr>Студия</vt:lpstr>
      <vt:lpstr>Пиксел</vt:lpstr>
      <vt:lpstr>Слои</vt:lpstr>
      <vt:lpstr>Скругленный</vt:lpstr>
      <vt:lpstr>Палитра</vt:lpstr>
      <vt:lpstr>План</vt:lpstr>
      <vt:lpstr>Пастель</vt:lpstr>
      <vt:lpstr>Тема Office</vt:lpstr>
      <vt:lpstr>Тема урока: «Повторение изученного в начальных классах»</vt:lpstr>
      <vt:lpstr>Слайд 2</vt:lpstr>
      <vt:lpstr>Слайд 3</vt:lpstr>
      <vt:lpstr>Слайд 4</vt:lpstr>
      <vt:lpstr>Слайд 5</vt:lpstr>
      <vt:lpstr>Запишите слова, соответствующие картинкам.  Обозначьте проверяемые согласные в корне слова.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МОЛОДЦЫ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изученного в начальных классах</dc:title>
  <cp:lastModifiedBy>Иван</cp:lastModifiedBy>
  <cp:revision>73</cp:revision>
  <dcterms:modified xsi:type="dcterms:W3CDTF">2014-09-28T19:07:44Z</dcterms:modified>
</cp:coreProperties>
</file>