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9" r:id="rId4"/>
    <p:sldId id="262" r:id="rId5"/>
    <p:sldId id="258" r:id="rId6"/>
    <p:sldId id="260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CC99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1080120" cy="6466730"/>
          </a:xfrm>
        </p:spPr>
        <p:txBody>
          <a:bodyPr vert="wordArtVert"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Проверка ДЗ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043608" y="260648"/>
          <a:ext cx="7200800" cy="638621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3600400"/>
                <a:gridCol w="3600400"/>
              </a:tblGrid>
              <a:tr h="6053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0" kern="5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Собираться</a:t>
                      </a:r>
                      <a:endParaRPr lang="ru-RU" sz="3600" b="0" kern="50" dirty="0" smtClean="0">
                        <a:ln>
                          <a:solidFill>
                            <a:srgbClr val="002060"/>
                          </a:solidFill>
                        </a:ln>
                        <a:latin typeface="+mn-lt"/>
                        <a:ea typeface="Arial Unicode MS"/>
                        <a:cs typeface="Times New Roman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0" kern="5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Прилететь</a:t>
                      </a:r>
                      <a:endParaRPr lang="ru-RU" sz="3600" b="0" i="0" kern="50" dirty="0" smtClean="0">
                        <a:ln>
                          <a:solidFill>
                            <a:srgbClr val="002060"/>
                          </a:solidFill>
                        </a:ln>
                        <a:latin typeface="+mn-lt"/>
                        <a:ea typeface="Arial Unicode MS"/>
                        <a:cs typeface="Times New Roman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10434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kern="5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Замереть</a:t>
                      </a:r>
                    </a:p>
                    <a:p>
                      <a:endParaRPr lang="ru-RU" sz="36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kern="5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Сожалеть</a:t>
                      </a:r>
                      <a:endParaRPr lang="ru-RU" sz="36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10434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kern="5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Располагать</a:t>
                      </a:r>
                    </a:p>
                    <a:p>
                      <a:endParaRPr lang="ru-RU" sz="36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kern="5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Объединить</a:t>
                      </a:r>
                      <a:endParaRPr lang="ru-RU" sz="36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10434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kern="5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Заблистать</a:t>
                      </a:r>
                    </a:p>
                    <a:p>
                      <a:endParaRPr lang="ru-RU" sz="36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kern="5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Наслаждаться</a:t>
                      </a:r>
                      <a:endParaRPr lang="ru-RU" sz="36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10434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kern="5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Вырастать</a:t>
                      </a:r>
                    </a:p>
                    <a:p>
                      <a:endParaRPr lang="ru-RU" sz="36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kern="5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Показаться</a:t>
                      </a:r>
                      <a:endParaRPr lang="ru-RU" sz="36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9089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kern="5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Возлагать</a:t>
                      </a: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kern="5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Приближаться</a:t>
                      </a:r>
                      <a:endParaRPr lang="ru-RU" sz="36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C:\Users\Иван\Desktop\Новая папка\Безымянн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6725" y="-342900"/>
            <a:ext cx="10077450" cy="75438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916832"/>
            <a:ext cx="8964488" cy="252028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sz="8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«Буквы О и А </a:t>
            </a:r>
            <a:br>
              <a:rPr lang="ru-RU" sz="8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8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корне –кос- и –</a:t>
            </a:r>
            <a:r>
              <a:rPr lang="ru-RU" sz="80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кас</a:t>
            </a:r>
            <a:r>
              <a:rPr lang="ru-RU" sz="8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-»</a:t>
            </a:r>
            <a:endParaRPr lang="ru-RU" sz="8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легенды танкистов Фан-сайт игры World of Tanks - Фан-сайт игры World of Tank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525" y="0"/>
            <a:ext cx="916552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 l="19709" t="-675" r="15704"/>
          <a:stretch>
            <a:fillRect/>
          </a:stretch>
        </p:blipFill>
        <p:spPr bwMode="auto">
          <a:xfrm>
            <a:off x="0" y="260648"/>
            <a:ext cx="5167203" cy="6597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2" name="Picture 2" descr="Картинка: мальчик с зелёными глазам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271048"/>
            <a:ext cx="2897346" cy="45869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Картинка: мальчик с зелёными глазами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10645" y="2276872"/>
            <a:ext cx="2833356" cy="45576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Скругленная прямоугольная выноска 7"/>
          <p:cNvSpPr/>
          <p:nvPr/>
        </p:nvSpPr>
        <p:spPr>
          <a:xfrm>
            <a:off x="4499992" y="404664"/>
            <a:ext cx="2088232" cy="1872208"/>
          </a:xfrm>
          <a:prstGeom prst="wedgeRoundRect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КАС</a:t>
            </a:r>
            <a:endParaRPr lang="ru-RU" sz="7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6732240" y="404664"/>
            <a:ext cx="2088232" cy="1872208"/>
          </a:xfrm>
          <a:prstGeom prst="wedgeRoundRect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КОС</a:t>
            </a:r>
            <a:endParaRPr lang="ru-RU" sz="7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9" name="Picture 9" descr="http://www.indostan.ru/forum/foto-video/18042/394504_2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80184" y="476672"/>
            <a:ext cx="5963816" cy="5963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 l="19709" t="-14504" r="15704"/>
          <a:stretch>
            <a:fillRect/>
          </a:stretch>
        </p:blipFill>
        <p:spPr bwMode="auto">
          <a:xfrm>
            <a:off x="0" y="2060848"/>
            <a:ext cx="3131840" cy="45479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2" name="Picture 2" descr="Картинка: мальчик с зелёными глазам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2420888"/>
            <a:ext cx="1463824" cy="2287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Картинка: мальчик с зелёными глазами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2420888"/>
            <a:ext cx="1457198" cy="2276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 l="19709" t="-14504" r="15704"/>
          <a:stretch>
            <a:fillRect/>
          </a:stretch>
        </p:blipFill>
        <p:spPr bwMode="auto">
          <a:xfrm>
            <a:off x="750158" y="3068960"/>
            <a:ext cx="2849225" cy="378904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5" name="Вертикальный свиток 4"/>
          <p:cNvSpPr/>
          <p:nvPr/>
        </p:nvSpPr>
        <p:spPr>
          <a:xfrm>
            <a:off x="3635896" y="620688"/>
            <a:ext cx="5076056" cy="5760640"/>
          </a:xfrm>
          <a:prstGeom prst="verticalScroll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i="1" dirty="0" smtClean="0"/>
              <a:t>«Кто научит меня различать моих верных слуг – братьев КОС и КАС, того награжу </a:t>
            </a:r>
          </a:p>
          <a:p>
            <a:pPr algn="ctr"/>
            <a:r>
              <a:rPr lang="ru-RU" sz="3600" i="1" dirty="0" smtClean="0"/>
              <a:t>по-царски»</a:t>
            </a:r>
            <a:endParaRPr lang="ru-RU" sz="3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Спиши, вставь пропущенные буквы. Объясни графически.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48531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800" dirty="0" smtClean="0"/>
              <a:t>            Р..</a:t>
            </a:r>
            <a:r>
              <a:rPr lang="ru-RU" sz="4800" dirty="0" err="1" smtClean="0"/>
              <a:t>стение</a:t>
            </a:r>
            <a:r>
              <a:rPr lang="ru-RU" sz="4800" dirty="0" smtClean="0"/>
              <a:t>,  </a:t>
            </a:r>
            <a:r>
              <a:rPr lang="ru-RU" sz="4800" dirty="0" err="1" smtClean="0"/>
              <a:t>предпол</a:t>
            </a:r>
            <a:r>
              <a:rPr lang="ru-RU" sz="4800" dirty="0" smtClean="0"/>
              <a:t>..гать,  пол..</a:t>
            </a:r>
            <a:r>
              <a:rPr lang="ru-RU" sz="4800" dirty="0" err="1" smtClean="0"/>
              <a:t>жение</a:t>
            </a:r>
            <a:r>
              <a:rPr lang="ru-RU" sz="4800" dirty="0" smtClean="0"/>
              <a:t>, изб..рать, зам..</a:t>
            </a:r>
            <a:r>
              <a:rPr lang="ru-RU" sz="4800" dirty="0" err="1" smtClean="0"/>
              <a:t>реть</a:t>
            </a:r>
            <a:r>
              <a:rPr lang="ru-RU" sz="4800" dirty="0" smtClean="0"/>
              <a:t>, </a:t>
            </a:r>
            <a:r>
              <a:rPr lang="ru-RU" sz="4800" dirty="0" err="1" smtClean="0"/>
              <a:t>бл</a:t>
            </a:r>
            <a:r>
              <a:rPr lang="ru-RU" sz="4800" dirty="0" smtClean="0"/>
              <a:t>..</a:t>
            </a:r>
            <a:r>
              <a:rPr lang="ru-RU" sz="4800" dirty="0" err="1" smtClean="0"/>
              <a:t>стательный</a:t>
            </a:r>
            <a:r>
              <a:rPr lang="ru-RU" sz="4800" dirty="0" smtClean="0"/>
              <a:t>. </a:t>
            </a:r>
          </a:p>
          <a:p>
            <a:pPr>
              <a:buNone/>
            </a:pPr>
            <a:r>
              <a:rPr lang="ru-RU" sz="4800" dirty="0" smtClean="0"/>
              <a:t>         </a:t>
            </a:r>
            <a:r>
              <a:rPr lang="ru-RU" sz="4800" dirty="0" err="1" smtClean="0"/>
              <a:t>Прик</a:t>
            </a:r>
            <a:r>
              <a:rPr lang="ru-RU" sz="4800" dirty="0" smtClean="0"/>
              <a:t>..</a:t>
            </a:r>
            <a:r>
              <a:rPr lang="ru-RU" sz="4800" dirty="0" err="1" smtClean="0"/>
              <a:t>снуться</a:t>
            </a:r>
            <a:r>
              <a:rPr lang="ru-RU" sz="4800" dirty="0" smtClean="0"/>
              <a:t>,  </a:t>
            </a:r>
            <a:r>
              <a:rPr lang="ru-RU" sz="4800" dirty="0" err="1" smtClean="0"/>
              <a:t>прик</a:t>
            </a:r>
            <a:r>
              <a:rPr lang="ru-RU" sz="4800" dirty="0" smtClean="0"/>
              <a:t>..</a:t>
            </a:r>
            <a:r>
              <a:rPr lang="ru-RU" sz="4800" dirty="0" err="1" smtClean="0"/>
              <a:t>саться</a:t>
            </a:r>
            <a:r>
              <a:rPr lang="ru-RU" sz="4800" dirty="0" smtClean="0"/>
              <a:t>.</a:t>
            </a:r>
          </a:p>
          <a:p>
            <a:pPr algn="ctr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ВНИМАНИЕ!</a:t>
            </a:r>
            <a:endParaRPr lang="ru-RU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28800"/>
            <a:ext cx="864096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800" dirty="0" smtClean="0"/>
              <a:t>Прикоснуться          Прикасаться</a:t>
            </a:r>
          </a:p>
          <a:p>
            <a:pPr>
              <a:buNone/>
            </a:pPr>
            <a:endParaRPr lang="ru-RU" sz="4800" dirty="0" smtClean="0"/>
          </a:p>
          <a:p>
            <a:pPr>
              <a:buNone/>
            </a:pPr>
            <a:r>
              <a:rPr lang="ru-RU" sz="4800" dirty="0" smtClean="0"/>
              <a:t>Прикосновение      Касание</a:t>
            </a:r>
          </a:p>
          <a:p>
            <a:pPr>
              <a:buNone/>
            </a:pPr>
            <a:endParaRPr lang="ru-RU" sz="4800" dirty="0"/>
          </a:p>
        </p:txBody>
      </p:sp>
      <p:sp>
        <p:nvSpPr>
          <p:cNvPr id="4" name="Дуга 3"/>
          <p:cNvSpPr/>
          <p:nvPr/>
        </p:nvSpPr>
        <p:spPr>
          <a:xfrm>
            <a:off x="1403648" y="1484784"/>
            <a:ext cx="914400" cy="914400"/>
          </a:xfrm>
          <a:prstGeom prst="arc">
            <a:avLst>
              <a:gd name="adj1" fmla="val 11660957"/>
              <a:gd name="adj2" fmla="val 21043638"/>
            </a:avLst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Дуга 4"/>
          <p:cNvSpPr/>
          <p:nvPr/>
        </p:nvSpPr>
        <p:spPr>
          <a:xfrm>
            <a:off x="6300192" y="1556792"/>
            <a:ext cx="792088" cy="914400"/>
          </a:xfrm>
          <a:prstGeom prst="arc">
            <a:avLst>
              <a:gd name="adj1" fmla="val 11660957"/>
              <a:gd name="adj2" fmla="val 21043638"/>
            </a:avLst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Дуга 5"/>
          <p:cNvSpPr/>
          <p:nvPr/>
        </p:nvSpPr>
        <p:spPr>
          <a:xfrm>
            <a:off x="1331640" y="3284984"/>
            <a:ext cx="914400" cy="914400"/>
          </a:xfrm>
          <a:prstGeom prst="arc">
            <a:avLst>
              <a:gd name="adj1" fmla="val 11660957"/>
              <a:gd name="adj2" fmla="val 21043638"/>
            </a:avLst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Дуга 6"/>
          <p:cNvSpPr/>
          <p:nvPr/>
        </p:nvSpPr>
        <p:spPr>
          <a:xfrm>
            <a:off x="5220072" y="3284984"/>
            <a:ext cx="864096" cy="914400"/>
          </a:xfrm>
          <a:prstGeom prst="arc">
            <a:avLst>
              <a:gd name="adj1" fmla="val 11660957"/>
              <a:gd name="adj2" fmla="val 20973053"/>
            </a:avLst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7164288" y="1556792"/>
            <a:ext cx="72008" cy="36004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7236296" y="1556792"/>
            <a:ext cx="72008" cy="36004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6156176" y="3284984"/>
            <a:ext cx="72008" cy="36004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6228184" y="3284984"/>
            <a:ext cx="72008" cy="36004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691680" y="2276872"/>
            <a:ext cx="216024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6588224" y="2348880"/>
            <a:ext cx="216024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1691680" y="4077072"/>
            <a:ext cx="216024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5652120" y="4077072"/>
            <a:ext cx="216024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7164288" y="2348880"/>
            <a:ext cx="216024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7164288" y="2420888"/>
            <a:ext cx="216024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6156176" y="4077072"/>
            <a:ext cx="216024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6156176" y="4149080"/>
            <a:ext cx="216024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Узелок на память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4800" dirty="0" smtClean="0"/>
              <a:t>Если видишь, что за корнем </a:t>
            </a:r>
          </a:p>
          <a:p>
            <a:pPr>
              <a:buNone/>
            </a:pPr>
            <a:r>
              <a:rPr lang="ru-RU" sz="4800" dirty="0" smtClean="0"/>
              <a:t>появился суффикс </a:t>
            </a:r>
            <a:r>
              <a:rPr lang="ru-RU" sz="4800" b="1" dirty="0" smtClean="0">
                <a:solidFill>
                  <a:srgbClr val="C00000"/>
                </a:solidFill>
              </a:rPr>
              <a:t>А</a:t>
            </a:r>
            <a:r>
              <a:rPr lang="ru-RU" sz="4800" dirty="0" smtClean="0"/>
              <a:t>. </a:t>
            </a:r>
          </a:p>
          <a:p>
            <a:pPr>
              <a:buNone/>
            </a:pPr>
            <a:r>
              <a:rPr lang="ru-RU" sz="4800" dirty="0" smtClean="0"/>
              <a:t>То, без всякого сомненья, </a:t>
            </a:r>
          </a:p>
          <a:p>
            <a:pPr>
              <a:buNone/>
            </a:pPr>
            <a:r>
              <a:rPr lang="ru-RU" sz="4800" dirty="0" smtClean="0"/>
              <a:t>Корень « </a:t>
            </a:r>
            <a:r>
              <a:rPr lang="ru-RU" sz="4800" dirty="0" err="1" smtClean="0">
                <a:solidFill>
                  <a:srgbClr val="C00000"/>
                </a:solidFill>
              </a:rPr>
              <a:t>Кас</a:t>
            </a:r>
            <a:r>
              <a:rPr lang="ru-RU" sz="4800" dirty="0" smtClean="0"/>
              <a:t> » пиши всегда.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109</Words>
  <Application>Microsoft Office PowerPoint</Application>
  <PresentationFormat>Экран (4:3)</PresentationFormat>
  <Paragraphs>30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Проверка ДЗ</vt:lpstr>
      <vt:lpstr> «Буквы О и А  в корне –кос- и –кас-»</vt:lpstr>
      <vt:lpstr>Презентация PowerPoint</vt:lpstr>
      <vt:lpstr>Презентация PowerPoint</vt:lpstr>
      <vt:lpstr>Презентация PowerPoint</vt:lpstr>
      <vt:lpstr>Презентация PowerPoint</vt:lpstr>
      <vt:lpstr>Спиши, вставь пропущенные буквы. Объясни графически.</vt:lpstr>
      <vt:lpstr>ВНИМАНИЕ!</vt:lpstr>
      <vt:lpstr>Узелок на память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урока: «Буквы о и а в корне –кос- и –кас-»</dc:title>
  <dc:creator>Иван</dc:creator>
  <cp:lastModifiedBy>Иван</cp:lastModifiedBy>
  <cp:revision>33</cp:revision>
  <dcterms:created xsi:type="dcterms:W3CDTF">2014-10-11T18:13:39Z</dcterms:created>
  <dcterms:modified xsi:type="dcterms:W3CDTF">2016-01-02T15:00:19Z</dcterms:modified>
</cp:coreProperties>
</file>